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9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2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2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7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96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0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00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3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45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5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9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20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37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5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9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3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0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0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8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F2FBB-90CB-4305-A1F2-DAA267C9602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F9FB7-2670-444B-A29C-865809CC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5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7E89D92-A0DD-4F6A-87B0-E8511740D01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C0312C5-FA21-42AB-B921-E78FCCF49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75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62066"/>
            <a:ext cx="12191999" cy="1843646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Posting MID-TERM </a:t>
            </a:r>
            <a:r>
              <a:rPr lang="en-US" smtClean="0"/>
              <a:t>COURSE Warnings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Tutorial </a:t>
            </a:r>
          </a:p>
          <a:p>
            <a:r>
              <a:rPr lang="en-US" dirty="0" smtClean="0"/>
              <a:t>in</a:t>
            </a:r>
          </a:p>
          <a:p>
            <a:r>
              <a:rPr lang="en-US" dirty="0" err="1" smtClean="0"/>
              <a:t>CampusVue</a:t>
            </a:r>
            <a:r>
              <a:rPr lang="en-US" dirty="0" smtClean="0"/>
              <a:t> Faculty Portal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83" y="6051665"/>
            <a:ext cx="2809972" cy="7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Log into Faculty Portal</a:t>
            </a:r>
          </a:p>
          <a:p>
            <a:r>
              <a:rPr lang="en-US" dirty="0" smtClean="0"/>
              <a:t>Select My Classes&gt;Gradebook</a:t>
            </a:r>
          </a:p>
          <a:p>
            <a:r>
              <a:rPr lang="en-US" dirty="0" smtClean="0"/>
              <a:t>Select the current term (2021-22 Fall)</a:t>
            </a:r>
          </a:p>
          <a:p>
            <a:r>
              <a:rPr lang="en-US" dirty="0" smtClean="0"/>
              <a:t>Select the course you wish to enter midterm grades for</a:t>
            </a:r>
          </a:p>
          <a:p>
            <a:r>
              <a:rPr lang="en-US" dirty="0" smtClean="0"/>
              <a:t>Select Midterm Grades from the tabs</a:t>
            </a:r>
          </a:p>
          <a:p>
            <a:r>
              <a:rPr lang="en-US" dirty="0" smtClean="0"/>
              <a:t>Enter the percentage grade for </a:t>
            </a:r>
            <a:r>
              <a:rPr lang="en-US" b="1" u="sng" dirty="0" smtClean="0">
                <a:solidFill>
                  <a:srgbClr val="FF0000"/>
                </a:solidFill>
              </a:rPr>
              <a:t>ONLY</a:t>
            </a:r>
            <a:r>
              <a:rPr lang="en-US" dirty="0" smtClean="0"/>
              <a:t> the students you are issuing a mid-term course warning for</a:t>
            </a:r>
          </a:p>
          <a:p>
            <a:pPr lvl="1"/>
            <a:r>
              <a:rPr lang="en-US" dirty="0" smtClean="0"/>
              <a:t>You may enter comments if you wish</a:t>
            </a:r>
          </a:p>
          <a:p>
            <a:r>
              <a:rPr lang="en-US" dirty="0" smtClean="0"/>
              <a:t>Select Post Midterm Grades</a:t>
            </a:r>
          </a:p>
          <a:p>
            <a:pPr marL="0" indent="0">
              <a:buNone/>
            </a:pPr>
            <a:r>
              <a:rPr lang="en-US" i="1" u="sng" dirty="0" smtClean="0"/>
              <a:t>Students will be able to see midterm grades within their student portals and will receive a notification of the course midterm warning as will their advisor.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Process fall 2021 </a:t>
            </a:r>
            <a:br>
              <a:rPr lang="en-US" dirty="0" smtClean="0"/>
            </a:br>
            <a:r>
              <a:rPr lang="en-US" sz="1600" dirty="0" smtClean="0"/>
              <a:t>(the next slide includes a video of posting midterm grades in the faculty portal)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2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D49D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938"/>
            <a:ext cx="12192000" cy="65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116</Words>
  <Application>Microsoft Office PowerPoint</Application>
  <PresentationFormat>Widescreen</PresentationFormat>
  <Paragraphs>14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Corbel</vt:lpstr>
      <vt:lpstr>Wingdings</vt:lpstr>
      <vt:lpstr>Office Theme</vt:lpstr>
      <vt:lpstr>Banded</vt:lpstr>
      <vt:lpstr>Posting MID-TERM COURSE Warnings </vt:lpstr>
      <vt:lpstr>New Process fall 2021  (the next slide includes a video of posting midterm grades in the faculty portal)</vt:lpstr>
      <vt:lpstr>PowerPoint Presentation</vt:lpstr>
    </vt:vector>
  </TitlesOfParts>
  <Company>Bryan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Posting MID-TERM COURSE Grades/Warnings</dc:title>
  <dc:creator>xx</dc:creator>
  <cp:lastModifiedBy>mk</cp:lastModifiedBy>
  <cp:revision>4</cp:revision>
  <dcterms:created xsi:type="dcterms:W3CDTF">2021-09-22T13:27:33Z</dcterms:created>
  <dcterms:modified xsi:type="dcterms:W3CDTF">2021-10-08T13:37:40Z</dcterms:modified>
</cp:coreProperties>
</file>